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2" Type="http://schemas.openxmlformats.org/officeDocument/2006/relationships/slide" Target="slides/slide7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723baf423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723baf423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723baf4238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723baf4238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723baf4238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723baf4238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723baf4238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723baf4238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723baf4238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723baf4238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723baf4238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723baf4238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723baf4238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723baf4238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Relationship Id="rId4" Type="http://schemas.openxmlformats.org/officeDocument/2006/relationships/image" Target="../media/image5.png"/><Relationship Id="rId5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Relationship Id="rId4" Type="http://schemas.openxmlformats.org/officeDocument/2006/relationships/image" Target="../media/image15.png"/><Relationship Id="rId5" Type="http://schemas.openxmlformats.org/officeDocument/2006/relationships/image" Target="../media/image1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2.png"/><Relationship Id="rId6" Type="http://schemas.openxmlformats.org/officeDocument/2006/relationships/image" Target="../media/image1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0" y="463450"/>
            <a:ext cx="8520600" cy="60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l" sz="2400" u="sng"/>
              <a:t>Εικονική </a:t>
            </a:r>
            <a:r>
              <a:rPr lang="el" sz="2400" u="sng"/>
              <a:t>Πραγματικότητα</a:t>
            </a:r>
            <a:endParaRPr sz="2400"/>
          </a:p>
        </p:txBody>
      </p:sp>
      <p:pic>
        <p:nvPicPr>
          <p:cNvPr id="55" name="Google Shape;5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4500" y="1070950"/>
            <a:ext cx="5715000" cy="285750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/>
          <p:nvPr>
            <p:ph type="ctrTitle"/>
          </p:nvPr>
        </p:nvSpPr>
        <p:spPr>
          <a:xfrm>
            <a:off x="311700" y="3233200"/>
            <a:ext cx="8520600" cy="163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l" sz="1800"/>
              <a:t>Απαλλακτική Εργασία </a:t>
            </a:r>
            <a:endParaRPr sz="1800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l" sz="1800"/>
              <a:t>7ου εξαμήνου</a:t>
            </a:r>
            <a:endParaRPr sz="1800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2743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l" sz="1800"/>
              <a:t>Σκάρος Γεώργιος – Π15128                                  </a:t>
            </a:r>
            <a:endParaRPr sz="18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/>
              <a:t>Παρουσίαση terrain</a:t>
            </a:r>
            <a:endParaRPr/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0800" y="947846"/>
            <a:ext cx="3477400" cy="197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57875" y="951527"/>
            <a:ext cx="3477401" cy="1965769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98625" y="2631700"/>
            <a:ext cx="3459782" cy="196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/>
              <a:t>Asset χωριού και γύρω περιοχής</a:t>
            </a:r>
            <a:endParaRPr/>
          </a:p>
        </p:txBody>
      </p:sp>
      <p:pic>
        <p:nvPicPr>
          <p:cNvPr id="70" name="Google Shape;7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675" y="1170125"/>
            <a:ext cx="3548101" cy="200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06051" y="1170125"/>
            <a:ext cx="3526249" cy="200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71000" y="2840800"/>
            <a:ext cx="3545050" cy="200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/>
              <a:t>Asset κατοικων </a:t>
            </a:r>
            <a:endParaRPr/>
          </a:p>
        </p:txBody>
      </p:sp>
      <p:pic>
        <p:nvPicPr>
          <p:cNvPr id="78" name="Google Shape;7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268550"/>
            <a:ext cx="4099277" cy="2220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86475" y="445025"/>
            <a:ext cx="4273699" cy="2314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5877" y="2886951"/>
            <a:ext cx="3658599" cy="207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80877" y="2571751"/>
            <a:ext cx="3837691" cy="2078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/>
              <a:t>Αλληλεπίδραση με τον χρήστη </a:t>
            </a:r>
            <a:endParaRPr/>
          </a:p>
        </p:txBody>
      </p:sp>
      <p:pic>
        <p:nvPicPr>
          <p:cNvPr id="87" name="Google Shape;8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6350" y="1258325"/>
            <a:ext cx="4116725" cy="2326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84850" y="1276087"/>
            <a:ext cx="4047450" cy="2290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/>
              <a:t>Scripts για τον </a:t>
            </a:r>
            <a:r>
              <a:rPr lang="el"/>
              <a:t>παίκτη</a:t>
            </a:r>
            <a:endParaRPr/>
          </a:p>
        </p:txBody>
      </p:sp>
      <p:pic>
        <p:nvPicPr>
          <p:cNvPr id="94" name="Google Shape;9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4820307" cy="382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25107" y="1170125"/>
            <a:ext cx="3425275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/>
              <a:t>Scripts για το ΑΙ</a:t>
            </a:r>
            <a:endParaRPr/>
          </a:p>
        </p:txBody>
      </p:sp>
      <p:pic>
        <p:nvPicPr>
          <p:cNvPr id="101" name="Google Shape;10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45850" y="137550"/>
            <a:ext cx="3939824" cy="4719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017725"/>
            <a:ext cx="3349666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